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F3ED740B-1190-47D8-BB59-A3B9E604814C}">
          <p14:sldIdLst>
            <p14:sldId id="256"/>
            <p14:sldId id="262"/>
            <p14:sldId id="263"/>
            <p14:sldId id="264"/>
            <p14:sldId id="265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484" y="304802"/>
            <a:ext cx="11273367" cy="1006475"/>
          </a:xfrm>
        </p:spPr>
        <p:txBody>
          <a:bodyPr wrap="square" anchor="b">
            <a:normAutofit/>
          </a:bodyPr>
          <a:lstStyle>
            <a:lvl1pPr algn="l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8534400" cy="550862"/>
          </a:xfrm>
        </p:spPr>
        <p:txBody>
          <a:bodyPr wrap="square">
            <a:noAutofit/>
          </a:bodyPr>
          <a:lstStyle>
            <a:lvl1pPr marL="0" indent="0" algn="l">
              <a:buNone/>
              <a:defRPr sz="3600">
                <a:solidFill>
                  <a:srgbClr val="66CC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7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1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6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40"/>
            <a:ext cx="10972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5"/>
            <a:ext cx="10972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7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2933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3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12932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932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9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3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7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2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1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4B30BD-8C48-42E1-9968-C9141A2B4EB5}" type="datetimeFigureOut">
              <a:rPr lang="en-US" smtClean="0"/>
              <a:t>5/4/2019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CC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BE85-1B21-44CE-B607-E9FCD829B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Beyond Death’s Door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05C1-9BA6-492B-944D-1806DC552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6021916" cy="550862"/>
          </a:xfrm>
        </p:spPr>
        <p:txBody>
          <a:bodyPr/>
          <a:lstStyle/>
          <a:p>
            <a:r>
              <a:rPr lang="en-US" sz="4400" b="1" dirty="0"/>
              <a:t>What Happens At Death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0E1B3-1624-4190-9FAB-6C1300007634}"/>
              </a:ext>
            </a:extLst>
          </p:cNvPr>
          <p:cNvSpPr txBox="1"/>
          <p:nvPr/>
        </p:nvSpPr>
        <p:spPr>
          <a:xfrm>
            <a:off x="480484" y="2209800"/>
            <a:ext cx="3532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Matthew 17:1-4</a:t>
            </a:r>
          </a:p>
        </p:txBody>
      </p:sp>
    </p:spTree>
    <p:extLst>
      <p:ext uri="{BB962C8B-B14F-4D97-AF65-F5344CB8AC3E}">
        <p14:creationId xmlns:p14="http://schemas.microsoft.com/office/powerpoint/2010/main" val="6950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879DB-4834-4695-997D-9D322E54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Death And The Physical Body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11A91-6695-4555-BA30-5B793D7CC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At the time of conception, God put our spirits in our bodies - Numbers 27:16; Ecclesiastes 3:21, 12:6-7; Zechariah 12:1; Hebrews 12:9</a:t>
            </a:r>
          </a:p>
          <a:p>
            <a:r>
              <a:rPr lang="en-US" sz="4000" dirty="0"/>
              <a:t>Death does not end the existence of the body, but it does terminate the life of the body - Genesis 3:19; Ecclesiastes 12:7</a:t>
            </a:r>
          </a:p>
          <a:p>
            <a:r>
              <a:rPr lang="en-US" sz="4000" dirty="0"/>
              <a:t>Death is a result of sin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B15E7B-C8E1-4025-85CD-EB7567556F35}"/>
              </a:ext>
            </a:extLst>
          </p:cNvPr>
          <p:cNvSpPr/>
          <p:nvPr/>
        </p:nvSpPr>
        <p:spPr>
          <a:xfrm>
            <a:off x="609600" y="5245100"/>
            <a:ext cx="10972800" cy="901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We're talking about Physical life - Acts 17:25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C3855C-CEFD-4D17-9A95-9F09FC8986DE}"/>
              </a:ext>
            </a:extLst>
          </p:cNvPr>
          <p:cNvSpPr/>
          <p:nvPr/>
        </p:nvSpPr>
        <p:spPr>
          <a:xfrm>
            <a:off x="609600" y="5245100"/>
            <a:ext cx="10972800" cy="901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We're talking about Physical death - Matthew 20:18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F30DA7-2282-4C38-9008-4912C7EFB452}"/>
              </a:ext>
            </a:extLst>
          </p:cNvPr>
          <p:cNvSpPr/>
          <p:nvPr/>
        </p:nvSpPr>
        <p:spPr>
          <a:xfrm>
            <a:off x="609600" y="5230018"/>
            <a:ext cx="10972800" cy="931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cannot have both at the same time - Philippians 1:20</a:t>
            </a:r>
          </a:p>
        </p:txBody>
      </p:sp>
    </p:spTree>
    <p:extLst>
      <p:ext uri="{BB962C8B-B14F-4D97-AF65-F5344CB8AC3E}">
        <p14:creationId xmlns:p14="http://schemas.microsoft.com/office/powerpoint/2010/main" val="279688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2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B7ECC-E879-4218-B3E4-365C66395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Death And The Soul And Spirit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34050-50E2-4496-90D5-997833C9D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Do the soul and the spirit die with the body dies? - Matthew 10:28</a:t>
            </a:r>
          </a:p>
          <a:p>
            <a:r>
              <a:rPr lang="en-US" sz="4000" dirty="0"/>
              <a:t>The soul and spirit leave the body at death</a:t>
            </a:r>
          </a:p>
          <a:p>
            <a:r>
              <a:rPr lang="en-US" sz="4000" dirty="0"/>
              <a:t>We conclude at death the body dies but the soul and spirit do not!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79AB88-E2E7-48D2-9FD0-E13D05E81182}"/>
              </a:ext>
            </a:extLst>
          </p:cNvPr>
          <p:cNvSpPr/>
          <p:nvPr/>
        </p:nvSpPr>
        <p:spPr>
          <a:xfrm>
            <a:off x="609600" y="3617423"/>
            <a:ext cx="10972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Rachel's soul did not die with her body - Genesis 35:18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3FD21F-67D1-4E11-BAA4-908022F34E3E}"/>
              </a:ext>
            </a:extLst>
          </p:cNvPr>
          <p:cNvSpPr/>
          <p:nvPr/>
        </p:nvSpPr>
        <p:spPr>
          <a:xfrm>
            <a:off x="609600" y="3564669"/>
            <a:ext cx="10972800" cy="1652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The soul of the widow's son returned when he was brought back to life - 1 Kings 17:21-22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3E7A30-86F3-484C-BD85-EBE48F02CD4A}"/>
              </a:ext>
            </a:extLst>
          </p:cNvPr>
          <p:cNvSpPr/>
          <p:nvPr/>
        </p:nvSpPr>
        <p:spPr>
          <a:xfrm>
            <a:off x="609600" y="3564669"/>
            <a:ext cx="10972800" cy="1652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Jesus' soul was not buried with His body - Psalms 16:8-11; Acts 2:29-31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17655C-2EEB-45CD-90C9-686162C5E817}"/>
              </a:ext>
            </a:extLst>
          </p:cNvPr>
          <p:cNvSpPr/>
          <p:nvPr/>
        </p:nvSpPr>
        <p:spPr>
          <a:xfrm>
            <a:off x="609600" y="3564669"/>
            <a:ext cx="10972800" cy="1652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The rich fool was told - Luke 12:20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34B2ED2-1BA1-4D62-BB0F-B842D2876FF3}"/>
              </a:ext>
            </a:extLst>
          </p:cNvPr>
          <p:cNvSpPr/>
          <p:nvPr/>
        </p:nvSpPr>
        <p:spPr>
          <a:xfrm>
            <a:off x="609600" y="3591046"/>
            <a:ext cx="10972800" cy="1652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When Jesus died - Luke 23:46 </a:t>
            </a:r>
          </a:p>
        </p:txBody>
      </p:sp>
    </p:spTree>
    <p:extLst>
      <p:ext uri="{BB962C8B-B14F-4D97-AF65-F5344CB8AC3E}">
        <p14:creationId xmlns:p14="http://schemas.microsoft.com/office/powerpoint/2010/main" val="303540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5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5714D-252D-4BF8-86A7-3112ECF15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Death And The Assurance Of Life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A70BC-38EE-4ADE-BBC4-446D4917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Assurance of life after death is importance to us</a:t>
            </a:r>
          </a:p>
          <a:p>
            <a:r>
              <a:rPr lang="en-US" sz="4000" dirty="0"/>
              <a:t>Assurance comes from the O.T. -Deuteronomy 32:39; Psalms 17:15; Ecclesiastes 12:7; Isaiah 26:19</a:t>
            </a:r>
          </a:p>
          <a:p>
            <a:r>
              <a:rPr lang="en-US" sz="4000" dirty="0"/>
              <a:t>Assurance comes from the N.T.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14015E-948E-4A7E-81A8-C42A1C75CA4F}"/>
              </a:ext>
            </a:extLst>
          </p:cNvPr>
          <p:cNvSpPr/>
          <p:nvPr/>
        </p:nvSpPr>
        <p:spPr>
          <a:xfrm>
            <a:off x="609600" y="4378569"/>
            <a:ext cx="10972800" cy="1723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Eternal life is one of the major themes of Jesus' teaching - John 6:54, 6:28, 6:25, 6:2-3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A586A0-8F27-4349-8B7B-73C6DEF3EA95}"/>
              </a:ext>
            </a:extLst>
          </p:cNvPr>
          <p:cNvSpPr/>
          <p:nvPr/>
        </p:nvSpPr>
        <p:spPr>
          <a:xfrm>
            <a:off x="609600" y="4378568"/>
            <a:ext cx="10972800" cy="1723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The resurrection of Jesus gives us proof of life after death</a:t>
            </a:r>
          </a:p>
          <a:p>
            <a:r>
              <a:rPr lang="en-US" sz="3600" dirty="0"/>
              <a:t>John 11:25; 1 Corinthians 15:20-22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05091B-27F1-4B83-8251-94F3616AB157}"/>
              </a:ext>
            </a:extLst>
          </p:cNvPr>
          <p:cNvSpPr/>
          <p:nvPr/>
        </p:nvSpPr>
        <p:spPr>
          <a:xfrm>
            <a:off x="609600" y="4378568"/>
            <a:ext cx="10972800" cy="1723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We should have a greater understanding and appreciation for life after death - 2 Timothy 1:10</a:t>
            </a:r>
          </a:p>
        </p:txBody>
      </p:sp>
    </p:spTree>
    <p:extLst>
      <p:ext uri="{BB962C8B-B14F-4D97-AF65-F5344CB8AC3E}">
        <p14:creationId xmlns:p14="http://schemas.microsoft.com/office/powerpoint/2010/main" val="246592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6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9A20D-42E6-4D2C-B861-68C24452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Conclusion: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CEDE0-38CA-4376-88D3-88F2CB7A0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We know that when we experience the event called death, we will not walk into extinction, but into life.</a:t>
            </a:r>
          </a:p>
          <a:p>
            <a:r>
              <a:rPr lang="en-US" sz="4000" dirty="0"/>
              <a:t>When we pass through death's door, the soul and spirit depart for the body and the hadean realm. The body returns to the ground from whence it came.</a:t>
            </a:r>
          </a:p>
          <a:p>
            <a:r>
              <a:rPr lang="en-US" sz="4000" dirty="0"/>
              <a:t>Beyond Death's Door there is life!</a:t>
            </a:r>
          </a:p>
          <a:p>
            <a:r>
              <a:rPr lang="en-US" sz="4000" dirty="0"/>
              <a:t>Next: Beyond Death’s Door: What Happens After Death?</a:t>
            </a:r>
          </a:p>
        </p:txBody>
      </p:sp>
    </p:spTree>
    <p:extLst>
      <p:ext uri="{BB962C8B-B14F-4D97-AF65-F5344CB8AC3E}">
        <p14:creationId xmlns:p14="http://schemas.microsoft.com/office/powerpoint/2010/main" val="1967227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the Savior</a:t>
            </a:r>
            <a:r>
              <a:rPr lang="en-US" sz="3600" dirty="0"/>
              <a:t> 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oorToHeaven_co_37_PowerPlugs_Template_pgix.v18.01.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orToHeaven_co_37_PowerPlugs_Template_pgix.v17.11.w.potx" id="{7070F719-B41C-4EDB-A135-07814EACC887}" vid="{151C8D99-C3CC-454A-962C-4F3EDCD6C0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DoorToHeaven_co_37_PowerPlugs_Template_pgix.v18.01.w</Template>
  <TotalTime>148</TotalTime>
  <Words>460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DoorToHeaven_co_37_PowerPlugs_Template_pgix.v18.01.w</vt:lpstr>
      <vt:lpstr>Beyond Death’s Door</vt:lpstr>
      <vt:lpstr>Death And The Physical Body</vt:lpstr>
      <vt:lpstr>Death And The Soul And Spirit</vt:lpstr>
      <vt:lpstr>Death And The Assurance Of Life</vt:lpstr>
      <vt:lpstr>Conclusion: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Death’s Door</dc:title>
  <dc:creator>Jack Critchfield</dc:creator>
  <cp:lastModifiedBy>Jack Critchfield</cp:lastModifiedBy>
  <cp:revision>17</cp:revision>
  <dcterms:created xsi:type="dcterms:W3CDTF">2019-05-04T00:34:21Z</dcterms:created>
  <dcterms:modified xsi:type="dcterms:W3CDTF">2019-05-04T17:34:07Z</dcterms:modified>
</cp:coreProperties>
</file>